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2" r:id="rId3"/>
    <p:sldId id="433" r:id="rId4"/>
    <p:sldId id="434" r:id="rId5"/>
    <p:sldId id="435" r:id="rId6"/>
    <p:sldId id="436" r:id="rId7"/>
    <p:sldId id="437" r:id="rId8"/>
    <p:sldId id="438" r:id="rId9"/>
  </p:sldIdLst>
  <p:sldSz cx="12192000" cy="6858000"/>
  <p:notesSz cx="6858000" cy="9144000"/>
  <p:embeddedFontLst>
    <p:embeddedFont>
      <p:font typeface="思源宋体 CN Heavy" panose="02010600030101010101" charset="-122"/>
      <p:bold r:id="rId10"/>
    </p:embeddedFont>
    <p:embeddedFont>
      <p:font typeface="Segoe UI Light" panose="020B0502040204020203" pitchFamily="34" charset="0"/>
      <p:regular r:id="rId11"/>
      <p:italic r:id="rId12"/>
    </p:embeddedFont>
    <p:embeddedFont>
      <p:font typeface="仿宋" panose="02010609060101010101" pitchFamily="49" charset="-122"/>
      <p:regular r:id="rId13"/>
    </p:embeddedFont>
    <p:embeddedFont>
      <p:font typeface="微软雅黑" panose="020B0503020204020204" pitchFamily="34" charset="-122"/>
      <p:regular r:id="rId14"/>
      <p:bold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管峻楷书简体" panose="02010600010101010101" charset="-122"/>
      <p:regular r:id="rId22"/>
    </p:embeddedFont>
    <p:embeddedFont>
      <p:font typeface="Segoe UI Black" panose="020B0A02040204020203" pitchFamily="34" charset="0"/>
      <p:bold r:id="rId23"/>
      <p:boldItalic r:id="rId24"/>
    </p:embeddedFont>
    <p:embeddedFont>
      <p:font typeface="楷体" panose="02010609060101010101" pitchFamily="49" charset="-122"/>
      <p:regular r:id="rId25"/>
    </p:embeddedFont>
    <p:embeddedFont>
      <p:font typeface="微软雅黑 Light" panose="020B0502040204020203" pitchFamily="34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2"/>
            <p14:sldId id="433"/>
            <p14:sldId id="434"/>
            <p14:sldId id="435"/>
            <p14:sldId id="436"/>
            <p14:sldId id="437"/>
            <p14:sldId id="438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80" y="44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3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12/25/2020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933" y="1082841"/>
            <a:ext cx="9501612" cy="6627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933" y="1991586"/>
            <a:ext cx="7741563" cy="40977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059" y="2647337"/>
            <a:ext cx="8219237" cy="66547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3059" y="3813052"/>
            <a:ext cx="8883183" cy="95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073" y="1210184"/>
            <a:ext cx="9041339" cy="9695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073" y="2307310"/>
            <a:ext cx="8910710" cy="140695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073" y="3970344"/>
            <a:ext cx="8910710" cy="106541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7073" y="5433649"/>
            <a:ext cx="8905369" cy="49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5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285" y="1055388"/>
            <a:ext cx="6616061" cy="4423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285" y="1443427"/>
            <a:ext cx="9461977" cy="6505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285" y="2048619"/>
            <a:ext cx="9256136" cy="73789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613" y="2786512"/>
            <a:ext cx="9634062" cy="41914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8613" y="3205656"/>
            <a:ext cx="9425462" cy="68179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7285" y="3943549"/>
            <a:ext cx="8327984" cy="88166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8613" y="4825211"/>
            <a:ext cx="8568908" cy="1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69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774" y="976916"/>
            <a:ext cx="7978363" cy="43755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774" y="1414475"/>
            <a:ext cx="8219202" cy="58782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8775" y="2002304"/>
            <a:ext cx="7579602" cy="6949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8773" y="2697298"/>
            <a:ext cx="7609213" cy="76092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8772" y="3507650"/>
            <a:ext cx="7609213" cy="47868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8380" y="4035765"/>
            <a:ext cx="7579605" cy="187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573" y="1069943"/>
            <a:ext cx="9661535" cy="39447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574" y="1464415"/>
            <a:ext cx="7932424" cy="40281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573" y="1851780"/>
            <a:ext cx="7180732" cy="3141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571" y="2165937"/>
            <a:ext cx="9101857" cy="97602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899" y="3141961"/>
            <a:ext cx="8673057" cy="79752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7898" y="3939483"/>
            <a:ext cx="8266107" cy="207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20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198" y="859783"/>
            <a:ext cx="6778000" cy="187654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198" y="2736325"/>
            <a:ext cx="7659666" cy="113440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198" y="3962116"/>
            <a:ext cx="7740243" cy="169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53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795" y="1112654"/>
            <a:ext cx="8591999" cy="14105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196" y="2891015"/>
            <a:ext cx="913260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52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4344</TotalTime>
  <Words>7</Words>
  <Application>Microsoft Office PowerPoint</Application>
  <PresentationFormat>宽屏</PresentationFormat>
  <Paragraphs>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思源宋体 CN Heavy</vt:lpstr>
      <vt:lpstr>Segoe UI Light</vt:lpstr>
      <vt:lpstr>仿宋</vt:lpstr>
      <vt:lpstr>微软雅黑</vt:lpstr>
      <vt:lpstr>Segoe UI</vt:lpstr>
      <vt:lpstr>Arial</vt:lpstr>
      <vt:lpstr>等线</vt:lpstr>
      <vt:lpstr>管峻楷书简体</vt:lpstr>
      <vt:lpstr>Segoe UI Black</vt:lpstr>
      <vt:lpstr>楷体</vt:lpstr>
      <vt:lpstr>Times New Roman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fengminyu</cp:lastModifiedBy>
  <cp:revision>475</cp:revision>
  <dcterms:created xsi:type="dcterms:W3CDTF">2019-01-23T08:53:51Z</dcterms:created>
  <dcterms:modified xsi:type="dcterms:W3CDTF">2020-12-25T03:02:11Z</dcterms:modified>
</cp:coreProperties>
</file>